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6" r:id="rId8"/>
    <p:sldId id="261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3" r:id="rId18"/>
    <p:sldId id="264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18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03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835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450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50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90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02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40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13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067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8B8D-6937-45C7-8B92-C8724A6CA47F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64CB8-9381-42EF-B144-53399FCF82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274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99" y="0"/>
            <a:ext cx="9169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63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4" y="0"/>
            <a:ext cx="915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9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916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8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0"/>
            <a:ext cx="912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56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99" y="0"/>
            <a:ext cx="9169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2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916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8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0"/>
            <a:ext cx="915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1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4" y="0"/>
            <a:ext cx="915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22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0"/>
            <a:ext cx="916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3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3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0"/>
            <a:ext cx="9156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8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7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3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3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0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58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20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351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93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853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09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4" y="0"/>
            <a:ext cx="915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0"/>
            <a:ext cx="912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1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74" y="0"/>
            <a:ext cx="9112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6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824" y="0"/>
            <a:ext cx="9150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5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3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0"/>
            <a:ext cx="9131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82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0</Words>
  <Application>Microsoft Office PowerPoint</Application>
  <PresentationFormat>宽屏</PresentationFormat>
  <Paragraphs>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 鹿鹿</dc:creator>
  <cp:lastModifiedBy>孙 鹿鹿</cp:lastModifiedBy>
  <cp:revision>3</cp:revision>
  <dcterms:created xsi:type="dcterms:W3CDTF">2019-10-23T12:43:02Z</dcterms:created>
  <dcterms:modified xsi:type="dcterms:W3CDTF">2019-10-23T13:34:18Z</dcterms:modified>
</cp:coreProperties>
</file>